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3" r:id="rId3"/>
    <p:sldId id="269" r:id="rId4"/>
    <p:sldId id="267" r:id="rId5"/>
    <p:sldId id="268" r:id="rId6"/>
    <p:sldId id="266" r:id="rId7"/>
    <p:sldId id="270" r:id="rId8"/>
    <p:sldId id="271" r:id="rId9"/>
    <p:sldId id="272" r:id="rId10"/>
    <p:sldId id="273" r:id="rId11"/>
    <p:sldId id="274" r:id="rId12"/>
    <p:sldId id="275" r:id="rId13"/>
    <p:sldId id="265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8796C"/>
    <a:srgbClr val="F4B183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י'/שבט/תשפ"ב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786874" y="49878"/>
            <a:ext cx="8047255" cy="68081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91426" y="1612677"/>
            <a:ext cx="507545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כמה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טוב ראית 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489152" y="3561964"/>
            <a:ext cx="648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3309152" y="3561965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9789152" y="3561964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5469152" y="3561965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7629152" y="3561965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05447" y="2924709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5446" y="2924709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5447" y="2924709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85446" y="2924709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6875" y="3822778"/>
            <a:ext cx="140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לא 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7038" y="3822778"/>
            <a:ext cx="20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משהו במעורפל,</a:t>
            </a:r>
          </a:p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אין לי מושג מה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0739" y="3822778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חלק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מהתמונה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באופן ברור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04168" y="382277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את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באופן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</p:spTree>
    <p:extLst>
      <p:ext uri="{BB962C8B-B14F-4D97-AF65-F5344CB8AC3E}">
        <p14:creationId xmlns:p14="http://schemas.microsoft.com/office/powerpoint/2010/main" val="39158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121333" y="1612677"/>
            <a:ext cx="5215638" cy="36077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91426" y="1612677"/>
            <a:ext cx="5075452" cy="6718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כמה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טוב ראית 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91425" y="2594574"/>
            <a:ext cx="492859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 – לא ראיתי כלום</a:t>
            </a:r>
          </a:p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 – ראיתי משהו במעורפל, אין לי מושג מה</a:t>
            </a:r>
          </a:p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 – ראיתי חלק מהתמונה באופן ברור</a:t>
            </a:r>
          </a:p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 – ראיתי את התמונה באופן מלא</a:t>
            </a:r>
            <a:endParaRPr lang="he-I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1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121333" y="1612677"/>
            <a:ext cx="5215638" cy="3607716"/>
          </a:xfrm>
          <a:prstGeom prst="rect">
            <a:avLst/>
          </a:prstGeom>
          <a:solidFill>
            <a:srgbClr val="0000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14304" y="1612677"/>
            <a:ext cx="4829696" cy="738664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כמה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טוב ראית 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91425" y="2594574"/>
            <a:ext cx="5060640" cy="258532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 – לא ראיתי כלום</a:t>
            </a:r>
          </a:p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 – ראיתי משהו במעורפל, אין לי מושג מה</a:t>
            </a:r>
          </a:p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 – ראיתי חלק מהתמונה באופן ברור</a:t>
            </a:r>
          </a:p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 – ראיתי את התמונה באופן </a:t>
            </a: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61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290720" y="4103286"/>
            <a:ext cx="132891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ניסיון נוסף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80679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40153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808553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0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18756" y="1197033"/>
            <a:ext cx="8420793" cy="4513811"/>
            <a:chOff x="2518756" y="1197033"/>
            <a:chExt cx="8420793" cy="4513811"/>
          </a:xfrm>
        </p:grpSpPr>
        <p:sp>
          <p:nvSpPr>
            <p:cNvPr id="3" name="Rectangle 2"/>
            <p:cNvSpPr/>
            <p:nvPr/>
          </p:nvSpPr>
          <p:spPr>
            <a:xfrm>
              <a:off x="2518756" y="1197033"/>
              <a:ext cx="8420793" cy="45138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9220" y="1271494"/>
              <a:ext cx="8138160" cy="33239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בחלק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הבא, 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יוצגו תמונות של </a:t>
              </a:r>
              <a:r>
                <a:rPr lang="he-IL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פרצופים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או של </a:t>
              </a:r>
              <a:r>
                <a:rPr lang="he-IL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בתים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זיהיתם תמונה של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פרצוף או 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של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בית.</a:t>
              </a: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he-IL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אינו מוגבל, השתדלו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להיות מדויקים ככל הניתן.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364" b="85394" l="14364" r="87091">
                          <a14:foregroundMark x1="35727" y1="26061" x2="35727" y2="26061"/>
                          <a14:foregroundMark x1="34136" y1="41333" x2="34136" y2="41333"/>
                          <a14:foregroundMark x1="45818" y1="40242" x2="45818" y2="40242"/>
                          <a14:foregroundMark x1="56727" y1="39515" x2="56727" y2="39515"/>
                          <a14:foregroundMark x1="68000" y1="39636" x2="68000" y2="39636"/>
                          <a14:backgroundMark x1="49000" y1="17273" x2="49000" y2="17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5" t="16024" r="12630" b="14496"/>
            <a:stretch/>
          </p:blipFill>
          <p:spPr>
            <a:xfrm>
              <a:off x="2852287" y="2564029"/>
              <a:ext cx="4226364" cy="300071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001191" y="4103286"/>
              <a:ext cx="627238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בית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80679" y="4103286"/>
              <a:ext cx="790491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פרצוף</a:t>
              </a:r>
              <a:endParaRPr lang="he-IL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99784" y="3399471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815660" y="3402195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 rot="5400000">
              <a:off x="5168184" y="4007613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 rot="5400000">
              <a:off x="3881104" y="4007615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86704" y="4693489"/>
              <a:ext cx="2182328" cy="46487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Check Fusion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462842" y="3399471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5400000">
              <a:off x="4245574" y="4293281"/>
              <a:ext cx="865979" cy="140352"/>
            </a:xfrm>
            <a:prstGeom prst="rightArrow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03142" y="2746538"/>
              <a:ext cx="955074" cy="5078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Exit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844007" y="2817043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74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18756" y="1197033"/>
            <a:ext cx="8420793" cy="4513811"/>
            <a:chOff x="2518756" y="1197033"/>
            <a:chExt cx="8420793" cy="4513811"/>
          </a:xfrm>
        </p:grpSpPr>
        <p:sp>
          <p:nvSpPr>
            <p:cNvPr id="14" name="Rectangle 13"/>
            <p:cNvSpPr/>
            <p:nvPr/>
          </p:nvSpPr>
          <p:spPr>
            <a:xfrm>
              <a:off x="2518756" y="1197033"/>
              <a:ext cx="8420793" cy="45138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9220" y="1271494"/>
              <a:ext cx="8138160" cy="33239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בחלק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הבא, 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יוצגו תמונות של </a:t>
              </a:r>
              <a:r>
                <a:rPr lang="he-IL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פרצופים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או של </a:t>
              </a:r>
              <a:r>
                <a:rPr lang="he-IL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בתים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זיהיתם תמונה של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פרצוף או 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של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בית.</a:t>
              </a: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he-IL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מוגבל, אנא ענו בזריזות.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אם לא הספקתם לזהות, נחשו.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364" b="85394" l="14364" r="87091">
                          <a14:foregroundMark x1="35727" y1="26061" x2="35727" y2="26061"/>
                          <a14:foregroundMark x1="34136" y1="41333" x2="34136" y2="41333"/>
                          <a14:foregroundMark x1="45818" y1="40242" x2="45818" y2="40242"/>
                          <a14:foregroundMark x1="56727" y1="39515" x2="56727" y2="39515"/>
                          <a14:foregroundMark x1="68000" y1="39636" x2="68000" y2="39636"/>
                          <a14:backgroundMark x1="49000" y1="17273" x2="49000" y2="17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5" t="16024" r="12630" b="14496"/>
            <a:stretch/>
          </p:blipFill>
          <p:spPr>
            <a:xfrm>
              <a:off x="2852287" y="2564029"/>
              <a:ext cx="4226364" cy="300071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01191" y="4103286"/>
              <a:ext cx="627238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בית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80679" y="4103286"/>
              <a:ext cx="790491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פרצוף</a:t>
              </a:r>
              <a:endParaRPr lang="he-IL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099784" y="3399471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815660" y="3402195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5400000">
              <a:off x="5168184" y="4007613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3881104" y="4007615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86704" y="4693489"/>
              <a:ext cx="2182328" cy="46487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Check Fusion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462842" y="3399471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 rot="5400000">
              <a:off x="4245574" y="4293281"/>
              <a:ext cx="865979" cy="140352"/>
            </a:xfrm>
            <a:prstGeom prst="rightArrow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03142" y="2746538"/>
              <a:ext cx="955074" cy="5078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Exit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844007" y="2817043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71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18756" y="1197033"/>
            <a:ext cx="8420793" cy="4513811"/>
            <a:chOff x="2518756" y="1197033"/>
            <a:chExt cx="8420793" cy="4513811"/>
          </a:xfrm>
        </p:grpSpPr>
        <p:sp>
          <p:nvSpPr>
            <p:cNvPr id="29" name="Rectangle 28"/>
            <p:cNvSpPr/>
            <p:nvPr/>
          </p:nvSpPr>
          <p:spPr>
            <a:xfrm>
              <a:off x="2518756" y="1197033"/>
              <a:ext cx="8420793" cy="45138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589220" y="1271494"/>
              <a:ext cx="8138160" cy="4293252"/>
              <a:chOff x="2589220" y="1271494"/>
              <a:chExt cx="8138160" cy="429325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589220" y="1271494"/>
                <a:ext cx="8138160" cy="33239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בחלק </a:t>
                </a: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הבא, 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יוצגו תמונות של </a:t>
                </a:r>
                <a:r>
                  <a:rPr lang="he-IL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פרצופים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או של </a:t>
                </a:r>
                <a:r>
                  <a:rPr lang="he-IL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בתים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ענו בעזרת קופסת התגובה האם זיהיתם תמונה של </a:t>
                </a: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פרצוף או 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של </a:t>
                </a: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בית.</a:t>
                </a:r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שימו לב!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זמן התגובה אינו מוגבל, השתדלו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להיות מדויקים ככל הניתן.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364" b="85394" l="14364" r="87091">
                            <a14:foregroundMark x1="35727" y1="26061" x2="35727" y2="26061"/>
                            <a14:foregroundMark x1="34136" y1="41333" x2="34136" y2="41333"/>
                            <a14:foregroundMark x1="45818" y1="40242" x2="45818" y2="40242"/>
                            <a14:foregroundMark x1="56727" y1="39515" x2="56727" y2="39515"/>
                            <a14:foregroundMark x1="68000" y1="39636" x2="68000" y2="39636"/>
                            <a14:backgroundMark x1="49000" y1="17273" x2="49000" y2="1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75" t="16024" r="12630" b="14496"/>
              <a:stretch/>
            </p:blipFill>
            <p:spPr>
              <a:xfrm>
                <a:off x="2852287" y="2564029"/>
                <a:ext cx="4226364" cy="3000717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4760835" y="4103286"/>
                <a:ext cx="1107950" cy="5539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פרצוף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30557" y="4103286"/>
                <a:ext cx="790491" cy="50629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בית</a:t>
                </a:r>
                <a:endParaRPr lang="he-IL" sz="2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099784" y="3399471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815660" y="3402195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Arrow 26"/>
              <p:cNvSpPr/>
              <p:nvPr/>
            </p:nvSpPr>
            <p:spPr>
              <a:xfrm rot="5400000">
                <a:off x="5168184" y="4007613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/>
              <p:cNvSpPr/>
              <p:nvPr/>
            </p:nvSpPr>
            <p:spPr>
              <a:xfrm rot="5400000">
                <a:off x="3881104" y="4007615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586704" y="4693489"/>
              <a:ext cx="2182328" cy="46487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Check Fusion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462842" y="3399471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4245574" y="4293281"/>
              <a:ext cx="865979" cy="140352"/>
            </a:xfrm>
            <a:prstGeom prst="rightArrow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3142" y="2746538"/>
              <a:ext cx="955074" cy="5078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Exit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844007" y="2817043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26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הבא,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יוצגו תמונות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פרצוף או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בית.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509978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16818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60835" y="4103286"/>
            <a:ext cx="110795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30557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6704" y="4693489"/>
            <a:ext cx="2182328" cy="4648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Fusion</a:t>
            </a:r>
            <a:endParaRPr lang="he-IL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462842" y="3399471"/>
            <a:ext cx="436300" cy="436300"/>
          </a:xfrm>
          <a:prstGeom prst="ellipse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5400000">
            <a:off x="4245574" y="4293281"/>
            <a:ext cx="865979" cy="140352"/>
          </a:xfrm>
          <a:prstGeom prst="rightArrow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3142" y="2746538"/>
            <a:ext cx="955074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Exit</a:t>
            </a:r>
            <a:endParaRPr lang="he-IL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844007" y="2817043"/>
            <a:ext cx="436300" cy="436300"/>
          </a:xfrm>
          <a:prstGeom prst="ellipse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8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18756" y="1197033"/>
            <a:ext cx="8420793" cy="4513811"/>
            <a:chOff x="2518756" y="1197033"/>
            <a:chExt cx="8420793" cy="4513811"/>
          </a:xfrm>
        </p:grpSpPr>
        <p:grpSp>
          <p:nvGrpSpPr>
            <p:cNvPr id="2" name="Group 1"/>
            <p:cNvGrpSpPr/>
            <p:nvPr/>
          </p:nvGrpSpPr>
          <p:grpSpPr>
            <a:xfrm>
              <a:off x="2518756" y="1197033"/>
              <a:ext cx="8420793" cy="4513811"/>
              <a:chOff x="2518756" y="1197033"/>
              <a:chExt cx="8420793" cy="4513811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518756" y="1197033"/>
                <a:ext cx="8420793" cy="4513811"/>
                <a:chOff x="2518756" y="1197033"/>
                <a:chExt cx="8420793" cy="4513811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2518756" y="1197033"/>
                  <a:ext cx="8420793" cy="451381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762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2589220" y="1271494"/>
                  <a:ext cx="8138160" cy="286232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he-IL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בחלק 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הבא, על גבי התמונות </a:t>
                  </a:r>
                  <a:r>
                    <a:rPr lang="he-IL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של 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הפרצופים והבתים תוצג לעיתים</a:t>
                  </a:r>
                  <a:r>
                    <a:rPr lang="he-IL" sz="2000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he-IL" sz="2000" b="1" dirty="0" smtClean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נקודה אדומה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</a:t>
                  </a:r>
                  <a:endParaRPr lang="he-IL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לחצו על המקש בקופסת </a:t>
                  </a:r>
                  <a:r>
                    <a:rPr lang="he-IL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התגובה 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כאשר זיהיתם אותה.</a:t>
                  </a:r>
                  <a:endParaRPr lang="he-IL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he-IL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שימו לב!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he-IL" sz="2000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זמן התגובה מוגבל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אנא ענו בזריזות.</a:t>
                  </a:r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6364" b="85394" l="14364" r="87091">
                              <a14:foregroundMark x1="35727" y1="26061" x2="35727" y2="26061"/>
                              <a14:foregroundMark x1="34136" y1="41333" x2="34136" y2="41333"/>
                              <a14:foregroundMark x1="45818" y1="40242" x2="45818" y2="40242"/>
                              <a14:foregroundMark x1="56727" y1="39515" x2="56727" y2="39515"/>
                              <a14:foregroundMark x1="68000" y1="39636" x2="68000" y2="39636"/>
                              <a14:backgroundMark x1="49000" y1="17273" x2="49000" y2="172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975" t="16024" r="12630" b="14496"/>
                <a:stretch/>
              </p:blipFill>
              <p:spPr>
                <a:xfrm>
                  <a:off x="2852287" y="2564029"/>
                  <a:ext cx="4226364" cy="3000717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5176469" y="4094973"/>
                  <a:ext cx="1556840" cy="50629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he-IL" sz="2000" b="1" dirty="0" smtClean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נקודה אדומה</a:t>
                  </a: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5739863" y="3391158"/>
                  <a:ext cx="436300" cy="436300"/>
                </a:xfrm>
                <a:prstGeom prst="ellipse">
                  <a:avLst/>
                </a:prstGeom>
                <a:solidFill>
                  <a:srgbClr val="C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ight Arrow 26"/>
                <p:cNvSpPr/>
                <p:nvPr/>
              </p:nvSpPr>
              <p:spPr>
                <a:xfrm rot="5400000">
                  <a:off x="5808263" y="3999300"/>
                  <a:ext cx="305410" cy="151119"/>
                </a:xfrm>
                <a:prstGeom prst="rightArrow">
                  <a:avLst/>
                </a:prstGeom>
                <a:solidFill>
                  <a:srgbClr val="C00000">
                    <a:alpha val="50196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586704" y="4693489"/>
                <a:ext cx="2182328" cy="46487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 smtClean="0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 Fusion</a:t>
                </a:r>
                <a:endParaRPr lang="he-IL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462842" y="3399471"/>
                <a:ext cx="436300" cy="436300"/>
              </a:xfrm>
              <a:prstGeom prst="ellipse">
                <a:avLst/>
              </a:prstGeom>
              <a:solidFill>
                <a:schemeClr val="bg2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 rot="5400000">
                <a:off x="4245574" y="4293281"/>
                <a:ext cx="865979" cy="140352"/>
              </a:xfrm>
              <a:prstGeom prst="rightArrow">
                <a:avLst/>
              </a:prstGeom>
              <a:solidFill>
                <a:schemeClr val="bg2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103142" y="2746538"/>
                <a:ext cx="955074" cy="5078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 smtClean="0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Exit</a:t>
                </a:r>
                <a:endParaRPr lang="he-IL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844007" y="2817043"/>
                <a:ext cx="436300" cy="436300"/>
              </a:xfrm>
              <a:prstGeom prst="ellipse">
                <a:avLst/>
              </a:prstGeom>
              <a:solidFill>
                <a:schemeClr val="bg2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3815660" y="3402195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5400000">
              <a:off x="3881104" y="4007615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71720" y="4103286"/>
              <a:ext cx="1108166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התחלה</a:t>
              </a:r>
              <a:endParaRPr lang="he-IL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6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0072" y="2387521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הפסקת תחזוקה</a:t>
            </a:r>
          </a:p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בבקשה המתינו לנסיינית</a:t>
            </a:r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האם לבדוק שוב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Fusion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? (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y/n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756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0072" y="2387521"/>
            <a:ext cx="813816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ההפסקה הסתיימה</a:t>
            </a:r>
          </a:p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להמשך </a:t>
            </a:r>
            <a:r>
              <a:rPr lang="he-IL" sz="3200" b="1" dirty="0">
                <a:latin typeface="Calibri" panose="020F0502020204030204" pitchFamily="34" charset="0"/>
                <a:cs typeface="Calibri" panose="020F0502020204030204" pitchFamily="34" charset="0"/>
              </a:rPr>
              <a:t>ה</a:t>
            </a: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ניסוי לחצו על כל מקש במקלדת</a:t>
            </a:r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10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0072" y="1463048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כמה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טוב ראית 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יש לענות באמצעות מקשי המספרים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0-3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בצד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ימין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של המקלדת,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כאשר:</a:t>
            </a:r>
          </a:p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489152" y="4077352"/>
            <a:ext cx="648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330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9789152" y="4077352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546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>
            <a:off x="762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0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8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6875" y="4338166"/>
            <a:ext cx="140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לא 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7038" y="4338166"/>
            <a:ext cx="20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משהו במעורפל,</a:t>
            </a:r>
          </a:p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אין לי מושג מה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0739" y="4338166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חלק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מהתמונה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באופן ברור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04168" y="4338166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את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באופן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</p:spTree>
    <p:extLst>
      <p:ext uri="{BB962C8B-B14F-4D97-AF65-F5344CB8AC3E}">
        <p14:creationId xmlns:p14="http://schemas.microsoft.com/office/powerpoint/2010/main" val="345756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391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User</cp:lastModifiedBy>
  <cp:revision>42</cp:revision>
  <dcterms:created xsi:type="dcterms:W3CDTF">2021-02-28T11:47:44Z</dcterms:created>
  <dcterms:modified xsi:type="dcterms:W3CDTF">2022-01-12T10:35:35Z</dcterms:modified>
</cp:coreProperties>
</file>